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Predicting the severity of Car Accident</a:t>
            </a:r>
            <a:endParaRPr sz="6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1132625"/>
            <a:ext cx="70389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/>
              <a:t>Introduction</a:t>
            </a:r>
            <a:endParaRPr sz="3700"/>
          </a:p>
        </p:txBody>
      </p:sp>
      <p:sp>
        <p:nvSpPr>
          <p:cNvPr id="234" name="Google Shape;234;p18"/>
          <p:cNvSpPr txBox="1"/>
          <p:nvPr/>
        </p:nvSpPr>
        <p:spPr>
          <a:xfrm>
            <a:off x="1294300" y="2097575"/>
            <a:ext cx="7038900" cy="20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2100"/>
              <a:buFont typeface="Average"/>
              <a:buChar char="●"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Road Safety is the </a:t>
            </a: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biggest</a:t>
            </a: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issue now-a-days.</a:t>
            </a:r>
            <a:endParaRPr sz="17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Predicting the severity in road accidents is very important.</a:t>
            </a:r>
            <a:endParaRPr sz="17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Severity prediction help in creating better drivable conditions.</a:t>
            </a:r>
            <a:endParaRPr sz="17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700"/>
              <a:buFont typeface="Montserrat"/>
              <a:buChar char="●"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Moreover, also help local authorities to be prepared in advance.</a:t>
            </a:r>
            <a:endParaRPr sz="17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/>
              <a:t>Data </a:t>
            </a:r>
            <a:r>
              <a:rPr lang="en-GB" sz="3100"/>
              <a:t>Acquisition</a:t>
            </a:r>
            <a:r>
              <a:rPr lang="en-GB" sz="3100"/>
              <a:t> and cleaning</a:t>
            </a:r>
            <a:endParaRPr sz="31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en-GB" sz="2100"/>
              <a:t>The Data was gathered from the Kaggle which was ultimately provided by UK transport department.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Duplicate and Null valued data was dropped.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After cleaning there were more than six hundred thousand rows of data and in total 32 features.</a:t>
            </a:r>
            <a:endParaRPr sz="2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Classification</a:t>
            </a:r>
            <a:r>
              <a:rPr lang="en-GB" sz="3400"/>
              <a:t> models</a:t>
            </a:r>
            <a:endParaRPr sz="3400"/>
          </a:p>
        </p:txBody>
      </p:sp>
      <p:sp>
        <p:nvSpPr>
          <p:cNvPr id="246" name="Google Shape;246;p20"/>
          <p:cNvSpPr txBox="1"/>
          <p:nvPr/>
        </p:nvSpPr>
        <p:spPr>
          <a:xfrm>
            <a:off x="1002600" y="2057400"/>
            <a:ext cx="7138800" cy="21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 Loss is between 0.20 to 0.41 for the four models.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All the models have f1-score in the neighborhood of 0.81 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Lato"/>
              <a:buChar char="●"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Some one performed the best in classifying the data.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/>
              <a:t>Conclusion</a:t>
            </a:r>
            <a:endParaRPr sz="4200"/>
          </a:p>
        </p:txBody>
      </p:sp>
      <p:sp>
        <p:nvSpPr>
          <p:cNvPr id="252" name="Google Shape;252;p21"/>
          <p:cNvSpPr txBox="1"/>
          <p:nvPr>
            <p:ph idx="1" type="body"/>
          </p:nvPr>
        </p:nvSpPr>
        <p:spPr>
          <a:xfrm>
            <a:off x="1297625" y="1567550"/>
            <a:ext cx="70389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GB" sz="2600"/>
              <a:t>Build model to predict the severity of the accident.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GB" sz="2600"/>
              <a:t>The models have more room for accuracy.</a:t>
            </a:r>
            <a:endParaRPr sz="2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